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01fd560371c4e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01fd560371c4e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301fd560371c4e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301fd560371c4e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301fd560371c4e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301fd560371c4e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301fd560371c4e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301fd560371c4e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301fd560371c4e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301fd560371c4e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301fd560371c4e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301fd560371c4e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98e284261e057b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98e284261e057b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98e284261e057b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98e284261e057b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301fd560371c4e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301fd560371c4e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98e284261e057b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98e284261e057b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45dc62bc95277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45dc62bc95277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98e284261e057b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98e284261e057b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98e284261e057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98e284261e057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98e284261e057b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b98e284261e057b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98e284261e057b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b98e284261e057b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98e284261e057b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b98e284261e057b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98e284261e057b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98e284261e057b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893447c2b3f9be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893447c2b3f9be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01fd560371c4e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01fd560371c4e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301fd560371c4e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301fd560371c4e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301fd560371c4e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301fd560371c4e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45dc62bc95277f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45dc62bc95277f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301fd560371c4e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301fd560371c4e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301fd560371c4e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301fd560371c4e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301fd560371c4e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301fd560371c4e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01fd560371c4e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01fd560371c4e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301fd560371c4e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301fd560371c4e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301fd560371c4e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301fd560371c4e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b1e391a9c52714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b1e391a9c52714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b6155871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b6155871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301fd560371c4e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301fd560371c4e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301fd560371c4e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301fd560371c4e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301fd560371c4e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301fd560371c4e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301fd560371c4e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301fd560371c4e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301fd560371c4e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301fd560371c4e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301fd560371c4e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301fd560371c4e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301fd560371c4e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301fd560371c4e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301fd560371c4e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301fd560371c4e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301fd560371c4e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301fd560371c4e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301fd560371c4e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301fd560371c4e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301fd560371c4e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301fd560371c4e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01fd560371c4e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301fd560371c4e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10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3.jpg"/><Relationship Id="rId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48.png"/><Relationship Id="rId5" Type="http://schemas.openxmlformats.org/officeDocument/2006/relationships/image" Target="../media/image38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54.png"/><Relationship Id="rId5" Type="http://schemas.openxmlformats.org/officeDocument/2006/relationships/image" Target="../media/image38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5" Type="http://schemas.openxmlformats.org/officeDocument/2006/relationships/image" Target="../media/image38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Relationship Id="rId4" Type="http://schemas.openxmlformats.org/officeDocument/2006/relationships/image" Target="../media/image58.png"/><Relationship Id="rId5" Type="http://schemas.openxmlformats.org/officeDocument/2006/relationships/image" Target="../media/image38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Relationship Id="rId5" Type="http://schemas.openxmlformats.org/officeDocument/2006/relationships/image" Target="../media/image38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5.png"/><Relationship Id="rId4" Type="http://schemas.openxmlformats.org/officeDocument/2006/relationships/image" Target="../media/image62.png"/><Relationship Id="rId5" Type="http://schemas.openxmlformats.org/officeDocument/2006/relationships/image" Target="../media/image38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7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325" y="1317850"/>
            <a:ext cx="1950350" cy="7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53725"/>
            <a:ext cx="9144001" cy="39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3300" y="1317850"/>
            <a:ext cx="195035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1495320" y="339255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🗝️</a:t>
            </a:r>
            <a:endParaRPr sz="18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" y="2717275"/>
            <a:ext cx="414725" cy="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8" y="2717279"/>
            <a:ext cx="721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9900"/>
                </a:solidFill>
              </a:rPr>
              <a:t>PK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-219327" y="2268818"/>
            <a:ext cx="52638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00" y="3442000"/>
            <a:ext cx="338125" cy="4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238" y="4071488"/>
            <a:ext cx="2762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75" y="4599050"/>
            <a:ext cx="247650" cy="4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0" y="3395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F</a:t>
            </a:r>
            <a:r>
              <a:rPr lang="en" sz="1800">
                <a:solidFill>
                  <a:srgbClr val="FF9900"/>
                </a:solidFill>
              </a:rPr>
              <a:t>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6500"/>
            <a:ext cx="9143999" cy="45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7600" y="648775"/>
            <a:ext cx="16839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1063315" y="3663685"/>
            <a:ext cx="5136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🗝️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53" y="1522600"/>
            <a:ext cx="2305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53" y="2249975"/>
            <a:ext cx="2305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53" y="3019175"/>
            <a:ext cx="2305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53" y="3715200"/>
            <a:ext cx="2305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53" y="4463500"/>
            <a:ext cx="2305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0" y="1432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PK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700" y="1905338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700" y="2653613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700" y="3386225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700" y="4108388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700" y="4856688"/>
            <a:ext cx="1714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0" y="3611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FK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98299"/>
            <a:ext cx="9144000" cy="36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5275" y="1234225"/>
            <a:ext cx="1603975" cy="5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150" y="2447925"/>
            <a:ext cx="209550" cy="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150" y="3478475"/>
            <a:ext cx="209550" cy="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25" y="3009225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25" y="4039788"/>
            <a:ext cx="22860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-83600" y="2335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PK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0301"/>
            <a:ext cx="9144001" cy="42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375" y="1002850"/>
            <a:ext cx="1662200" cy="5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-28525" y="2275525"/>
            <a:ext cx="5136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950460" y="2370331"/>
            <a:ext cx="5136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🗝️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950462" y="3281793"/>
            <a:ext cx="5136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🗝️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250" y="2075503"/>
            <a:ext cx="171450" cy="2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250" y="2908928"/>
            <a:ext cx="171450" cy="2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250" y="3778653"/>
            <a:ext cx="171450" cy="2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250" y="4648378"/>
            <a:ext cx="171450" cy="2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200" y="2519938"/>
            <a:ext cx="2095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200" y="3371500"/>
            <a:ext cx="209550" cy="2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200" y="4213513"/>
            <a:ext cx="209550" cy="2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-28525" y="19444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PK</a:t>
            </a:r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-28525" y="23469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F</a:t>
            </a:r>
            <a:r>
              <a:rPr lang="en" sz="1800">
                <a:solidFill>
                  <a:srgbClr val="FF9900"/>
                </a:solidFill>
              </a:rPr>
              <a:t>K</a:t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-28525" y="3235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FK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6152"/>
            <a:ext cx="9144000" cy="454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225" y="659675"/>
            <a:ext cx="1578775" cy="3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981075" y="1626889"/>
            <a:ext cx="68748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🗝️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-164749" y="2341260"/>
            <a:ext cx="395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0" y="1426863"/>
            <a:ext cx="2286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0" y="2112138"/>
            <a:ext cx="2286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0" y="2797413"/>
            <a:ext cx="2286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0" y="3426688"/>
            <a:ext cx="2286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0" y="4085213"/>
            <a:ext cx="2286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0" y="4743738"/>
            <a:ext cx="2286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25" y="1779025"/>
            <a:ext cx="2095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25" y="2445250"/>
            <a:ext cx="2095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25" y="3112063"/>
            <a:ext cx="2095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25" y="3755963"/>
            <a:ext cx="2095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150" y="4414488"/>
            <a:ext cx="2095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0" y="1348250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PK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0" y="1621375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FK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10825"/>
            <a:ext cx="9143999" cy="44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1175" y="744575"/>
            <a:ext cx="1603975" cy="4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1138845" y="1992136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🗝️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980763" y="2340888"/>
            <a:ext cx="517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🗝️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534450"/>
            <a:ext cx="3117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0" y="2128775"/>
            <a:ext cx="311700" cy="2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0" y="2821100"/>
            <a:ext cx="311700" cy="2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0" y="3414600"/>
            <a:ext cx="311700" cy="2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0" y="4068800"/>
            <a:ext cx="311700" cy="2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0" y="4735900"/>
            <a:ext cx="311700" cy="2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50" y="1826838"/>
            <a:ext cx="3048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50" y="2487488"/>
            <a:ext cx="3048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50" y="3123888"/>
            <a:ext cx="3048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50" y="3747738"/>
            <a:ext cx="3048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50" y="4408388"/>
            <a:ext cx="30480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 txBox="1"/>
          <p:nvPr/>
        </p:nvSpPr>
        <p:spPr>
          <a:xfrm>
            <a:off x="0" y="1414050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PK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-52250" y="2042175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 FK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-52250" y="2344538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 FK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1500"/>
            <a:ext cx="9144000" cy="42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5250" y="1002825"/>
            <a:ext cx="1603975" cy="4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-215499" y="2272313"/>
            <a:ext cx="5172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               🗝️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00" y="2325963"/>
            <a:ext cx="3048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00" y="3084713"/>
            <a:ext cx="3048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00" y="3843479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00" y="4570854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" y="2672329"/>
            <a:ext cx="285750" cy="27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25" y="1955238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25" y="3454563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25" y="4219238"/>
            <a:ext cx="2857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 txBox="1"/>
          <p:nvPr/>
        </p:nvSpPr>
        <p:spPr>
          <a:xfrm>
            <a:off x="-41825" y="1842650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PK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-44300" y="2206475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FK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0125"/>
            <a:ext cx="9144001" cy="42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900" y="971475"/>
            <a:ext cx="1603975" cy="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75329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" y="3034104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25" y="3792879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25" y="4551654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" y="2672313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50" y="1902488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50" y="3425563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50" y="4184338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50" y="4924413"/>
            <a:ext cx="2857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-96575" y="1781188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 PK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-96575" y="3674688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 FK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6223"/>
            <a:ext cx="9144001" cy="42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950" y="981925"/>
            <a:ext cx="1739925" cy="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/>
        </p:nvSpPr>
        <p:spPr>
          <a:xfrm>
            <a:off x="959661" y="2339838"/>
            <a:ext cx="5172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🗝️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6" name="Google Shape;326;p34"/>
          <p:cNvSpPr txBox="1"/>
          <p:nvPr/>
        </p:nvSpPr>
        <p:spPr>
          <a:xfrm>
            <a:off x="1097662" y="3296421"/>
            <a:ext cx="5172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🗝️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5" y="2494879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5" y="3296425"/>
            <a:ext cx="3048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5" y="4190104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200" y="2051663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200" y="2851029"/>
            <a:ext cx="28575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200" y="3774703"/>
            <a:ext cx="28575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200" y="4605507"/>
            <a:ext cx="28575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/>
          <p:nvPr/>
        </p:nvSpPr>
        <p:spPr>
          <a:xfrm>
            <a:off x="-75675" y="1934650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 PK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-96575" y="2352825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 FK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-117500" y="3210075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  FK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0600"/>
            <a:ext cx="9144000" cy="42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2550" y="981950"/>
            <a:ext cx="1603975" cy="4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1014969" y="3316384"/>
            <a:ext cx="5172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🗝️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5" y="2328504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5" y="3108804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5" y="3889104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5" y="4614304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200" y="1930063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706578"/>
            <a:ext cx="28575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200" y="3483475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200" y="4263775"/>
            <a:ext cx="2857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 txBox="1"/>
          <p:nvPr/>
        </p:nvSpPr>
        <p:spPr>
          <a:xfrm>
            <a:off x="-44300" y="1849338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PK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-23400" y="3398250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FK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"/>
          <p:cNvSpPr txBox="1"/>
          <p:nvPr/>
        </p:nvSpPr>
        <p:spPr>
          <a:xfrm>
            <a:off x="0" y="2038927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4" name="Google Shape;3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08929"/>
            <a:ext cx="9144001" cy="41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2525" y="1008925"/>
            <a:ext cx="1603975" cy="4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/>
          <p:nvPr/>
        </p:nvSpPr>
        <p:spPr>
          <a:xfrm>
            <a:off x="992876" y="2571743"/>
            <a:ext cx="6304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🗝️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12554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00" y="3786779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061004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00" y="2259479"/>
            <a:ext cx="304800" cy="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25" y="4924413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" y="4161738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" y="3435963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" y="2672313"/>
            <a:ext cx="2857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" y="1913754"/>
            <a:ext cx="285750" cy="2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-65225" y="1795413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PK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-65225" y="2551013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FK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0" y="2038927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64" name="Google Shape;4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256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